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33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4.png"/><Relationship Id="rId4" Type="http://schemas.openxmlformats.org/officeDocument/2006/relationships/image" Target="../media/image4.png"/><Relationship Id="rId5" Type="http://schemas.openxmlformats.org/officeDocument/2006/relationships/image" Target="../media/image4.png"/><Relationship Id="rId6" Type="http://schemas.openxmlformats.org/officeDocument/2006/relationships/image" Target="../media/image4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4.png"/><Relationship Id="rId11" Type="http://schemas.openxmlformats.org/officeDocument/2006/relationships/image" Target="../media/image4.png"/><Relationship Id="rId12" Type="http://schemas.openxmlformats.org/officeDocument/2006/relationships/image" Target="../media/image4.png"/><Relationship Id="rId13" Type="http://schemas.openxmlformats.org/officeDocument/2006/relationships/image" Target="../media/image4.png"/><Relationship Id="rId14" Type="http://schemas.openxmlformats.org/officeDocument/2006/relationships/image" Target="../media/image5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4.png"/><Relationship Id="rId4" Type="http://schemas.openxmlformats.org/officeDocument/2006/relationships/image" Target="../media/image4.png"/><Relationship Id="rId5" Type="http://schemas.openxmlformats.org/officeDocument/2006/relationships/image" Target="../media/image4.png"/><Relationship Id="rId6" Type="http://schemas.openxmlformats.org/officeDocument/2006/relationships/image" Target="../media/image4.png"/><Relationship Id="rId7" Type="http://schemas.openxmlformats.org/officeDocument/2006/relationships/image" Target="../media/image4.png"/><Relationship Id="rId8" Type="http://schemas.openxmlformats.org/officeDocument/2006/relationships/image" Target="../media/image4.png"/><Relationship Id="rId9" Type="http://schemas.openxmlformats.org/officeDocument/2006/relationships/image" Target="../media/image4.png"/><Relationship Id="rId10" Type="http://schemas.openxmlformats.org/officeDocument/2006/relationships/image" Target="../media/image4.png"/><Relationship Id="rId11" Type="http://schemas.openxmlformats.org/officeDocument/2006/relationships/image" Target="../media/image4.png"/><Relationship Id="rId12" Type="http://schemas.openxmlformats.org/officeDocument/2006/relationships/image" Target="../media/image4.png"/><Relationship Id="rId13" Type="http://schemas.openxmlformats.org/officeDocument/2006/relationships/image" Target="../media/image4.png"/><Relationship Id="rId14" Type="http://schemas.openxmlformats.org/officeDocument/2006/relationships/image" Target="../media/image5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 utilisant une image.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 : coins arrondis 2"/>
          <p:cNvSpPr/>
          <p:nvPr/>
        </p:nvSpPr>
        <p:spPr>
          <a:xfrm>
            <a:off x="430560" y="1018440"/>
            <a:ext cx="8459640" cy="520380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Zone de texte 2"/>
          <p:cNvSpPr/>
          <p:nvPr/>
        </p:nvSpPr>
        <p:spPr>
          <a:xfrm>
            <a:off x="4141080" y="1322640"/>
            <a:ext cx="4656600" cy="392184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faut-il de pièces pour faire le tour du puzzle et le terminer 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Si j’ai 4 puzzles complets, combien cela fait-il de pièces en tout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J’ai 14 puzzles complets identiques à celui-ci.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Combien de pièces cela représente-t-il ?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Organigramme : Connecteur 6"/>
          <p:cNvSpPr/>
          <p:nvPr/>
        </p:nvSpPr>
        <p:spPr>
          <a:xfrm>
            <a:off x="2606400" y="1390680"/>
            <a:ext cx="151020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CE2 : 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Organigramme : Connecteur 8"/>
          <p:cNvSpPr/>
          <p:nvPr/>
        </p:nvSpPr>
        <p:spPr>
          <a:xfrm>
            <a:off x="3737880" y="292032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Image 3" descr=""/>
          <p:cNvPicPr/>
          <p:nvPr/>
        </p:nvPicPr>
        <p:blipFill>
          <a:blip r:embed="rId1"/>
          <a:stretch/>
        </p:blipFill>
        <p:spPr>
          <a:xfrm>
            <a:off x="646920" y="1873800"/>
            <a:ext cx="2840400" cy="3060000"/>
          </a:xfrm>
          <a:prstGeom prst="rect">
            <a:avLst/>
          </a:prstGeom>
          <a:ln w="0">
            <a:noFill/>
          </a:ln>
        </p:spPr>
      </p:pic>
      <p:sp>
        <p:nvSpPr>
          <p:cNvPr id="95" name="Organigramme : Connecteur 1"/>
          <p:cNvSpPr/>
          <p:nvPr/>
        </p:nvSpPr>
        <p:spPr>
          <a:xfrm>
            <a:off x="3135600" y="4402080"/>
            <a:ext cx="108468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1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Zone de texte 2"/>
          <p:cNvSpPr/>
          <p:nvPr/>
        </p:nvSpPr>
        <p:spPr>
          <a:xfrm>
            <a:off x="4714200" y="1531080"/>
            <a:ext cx="3675600" cy="22053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Combien faut-il de pièces pour faire le tour du puzzle et le terminer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Image 5" descr=""/>
          <p:cNvPicPr/>
          <p:nvPr/>
        </p:nvPicPr>
        <p:blipFill>
          <a:blip r:embed="rId1"/>
          <a:stretch/>
        </p:blipFill>
        <p:spPr>
          <a:xfrm>
            <a:off x="646920" y="1878120"/>
            <a:ext cx="3339000" cy="3596760"/>
          </a:xfrm>
          <a:prstGeom prst="rect">
            <a:avLst/>
          </a:prstGeom>
          <a:ln w="0">
            <a:noFill/>
          </a:ln>
        </p:spPr>
      </p:pic>
      <p:sp>
        <p:nvSpPr>
          <p:cNvPr id="100" name="Organigramme : Connecteur 8"/>
          <p:cNvSpPr/>
          <p:nvPr/>
        </p:nvSpPr>
        <p:spPr>
          <a:xfrm>
            <a:off x="4321800" y="161316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Image 7" descr=""/>
          <p:cNvPicPr/>
          <p:nvPr/>
        </p:nvPicPr>
        <p:blipFill>
          <a:blip r:embed="rId2"/>
          <a:stretch/>
        </p:blipFill>
        <p:spPr>
          <a:xfrm rot="5400000">
            <a:off x="896400" y="156096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2" name="Image 9" descr=""/>
          <p:cNvPicPr/>
          <p:nvPr/>
        </p:nvPicPr>
        <p:blipFill>
          <a:blip r:embed="rId3"/>
          <a:stretch/>
        </p:blipFill>
        <p:spPr>
          <a:xfrm rot="10800000">
            <a:off x="1632240" y="14270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3" name="Image 10" descr=""/>
          <p:cNvPicPr/>
          <p:nvPr/>
        </p:nvPicPr>
        <p:blipFill>
          <a:blip r:embed="rId4"/>
          <a:stretch/>
        </p:blipFill>
        <p:spPr>
          <a:xfrm rot="10800000">
            <a:off x="2493360" y="14490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1" descr=""/>
          <p:cNvPicPr/>
          <p:nvPr/>
        </p:nvPicPr>
        <p:blipFill>
          <a:blip r:embed="rId5"/>
          <a:stretch/>
        </p:blipFill>
        <p:spPr>
          <a:xfrm rot="10800000">
            <a:off x="1602720" y="48614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5" name="Image 12" descr=""/>
          <p:cNvPicPr/>
          <p:nvPr/>
        </p:nvPicPr>
        <p:blipFill>
          <a:blip r:embed="rId6"/>
          <a:stretch/>
        </p:blipFill>
        <p:spPr>
          <a:xfrm rot="10800000">
            <a:off x="2463480" y="4883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6" name="Image 13" descr=""/>
          <p:cNvPicPr/>
          <p:nvPr/>
        </p:nvPicPr>
        <p:blipFill>
          <a:blip r:embed="rId7"/>
          <a:stretch/>
        </p:blipFill>
        <p:spPr>
          <a:xfrm rot="16200000">
            <a:off x="856800" y="4757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7" name="Image 17" descr=""/>
          <p:cNvPicPr/>
          <p:nvPr/>
        </p:nvPicPr>
        <p:blipFill>
          <a:blip r:embed="rId8"/>
          <a:stretch/>
        </p:blipFill>
        <p:spPr>
          <a:xfrm rot="10800000">
            <a:off x="3341880" y="23310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8" name="Image 18" descr=""/>
          <p:cNvPicPr/>
          <p:nvPr/>
        </p:nvPicPr>
        <p:blipFill>
          <a:blip r:embed="rId9"/>
          <a:stretch/>
        </p:blipFill>
        <p:spPr>
          <a:xfrm rot="16200000">
            <a:off x="3448440" y="309708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09" name="Image 19" descr=""/>
          <p:cNvPicPr/>
          <p:nvPr/>
        </p:nvPicPr>
        <p:blipFill>
          <a:blip r:embed="rId10"/>
          <a:stretch/>
        </p:blipFill>
        <p:spPr>
          <a:xfrm rot="16200000">
            <a:off x="3457800" y="393768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10" name="Image 21" descr=""/>
          <p:cNvPicPr/>
          <p:nvPr/>
        </p:nvPicPr>
        <p:blipFill>
          <a:blip r:embed="rId11"/>
          <a:stretch/>
        </p:blipFill>
        <p:spPr>
          <a:xfrm rot="10800000">
            <a:off x="-86400" y="2273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11" name="Image 22" descr=""/>
          <p:cNvPicPr/>
          <p:nvPr/>
        </p:nvPicPr>
        <p:blipFill>
          <a:blip r:embed="rId12"/>
          <a:stretch/>
        </p:blipFill>
        <p:spPr>
          <a:xfrm rot="16200000">
            <a:off x="43560" y="305892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12" name="Image 23" descr=""/>
          <p:cNvPicPr/>
          <p:nvPr/>
        </p:nvPicPr>
        <p:blipFill>
          <a:blip r:embed="rId13"/>
          <a:stretch/>
        </p:blipFill>
        <p:spPr>
          <a:xfrm rot="16200000">
            <a:off x="25560" y="39290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13" name="Image 26" descr=""/>
          <p:cNvPicPr/>
          <p:nvPr/>
        </p:nvPicPr>
        <p:blipFill>
          <a:blip r:embed="rId14"/>
          <a:stretch/>
        </p:blipFill>
        <p:spPr>
          <a:xfrm rot="5400000">
            <a:off x="-11520" y="1320840"/>
            <a:ext cx="1413000" cy="1177920"/>
          </a:xfrm>
          <a:prstGeom prst="rect">
            <a:avLst/>
          </a:prstGeom>
          <a:ln w="0">
            <a:noFill/>
          </a:ln>
        </p:spPr>
      </p:pic>
      <p:pic>
        <p:nvPicPr>
          <p:cNvPr id="114" name="Image 27" descr=""/>
          <p:cNvPicPr/>
          <p:nvPr/>
        </p:nvPicPr>
        <p:blipFill>
          <a:blip r:embed="rId15"/>
          <a:stretch/>
        </p:blipFill>
        <p:spPr>
          <a:xfrm rot="10800000">
            <a:off x="3358800" y="1443960"/>
            <a:ext cx="1413000" cy="1177920"/>
          </a:xfrm>
          <a:prstGeom prst="rect">
            <a:avLst/>
          </a:prstGeom>
          <a:ln w="0">
            <a:noFill/>
          </a:ln>
        </p:spPr>
      </p:pic>
      <p:pic>
        <p:nvPicPr>
          <p:cNvPr id="115" name="Image 28" descr=""/>
          <p:cNvPicPr/>
          <p:nvPr/>
        </p:nvPicPr>
        <p:blipFill>
          <a:blip r:embed="rId16"/>
          <a:stretch/>
        </p:blipFill>
        <p:spPr>
          <a:xfrm rot="5400000">
            <a:off x="-16200" y="4828680"/>
            <a:ext cx="1365480" cy="1153440"/>
          </a:xfrm>
          <a:prstGeom prst="rect">
            <a:avLst/>
          </a:prstGeom>
          <a:ln w="0">
            <a:noFill/>
          </a:ln>
        </p:spPr>
      </p:pic>
      <p:pic>
        <p:nvPicPr>
          <p:cNvPr id="116" name="Image 29" descr=""/>
          <p:cNvPicPr/>
          <p:nvPr/>
        </p:nvPicPr>
        <p:blipFill>
          <a:blip r:embed="rId17"/>
          <a:stretch/>
        </p:blipFill>
        <p:spPr>
          <a:xfrm>
            <a:off x="3377160" y="4750200"/>
            <a:ext cx="1337040" cy="1131840"/>
          </a:xfrm>
          <a:prstGeom prst="rect">
            <a:avLst/>
          </a:prstGeom>
          <a:ln w="0">
            <a:noFill/>
          </a:ln>
        </p:spPr>
      </p:pic>
      <p:sp>
        <p:nvSpPr>
          <p:cNvPr id="117" name="Zone de texte 2"/>
          <p:cNvSpPr/>
          <p:nvPr/>
        </p:nvSpPr>
        <p:spPr>
          <a:xfrm>
            <a:off x="4790520" y="3781440"/>
            <a:ext cx="367560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faut 16 pièces pour faire le tour.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Le puzzle fait 25 pièces.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 de texte 2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Si j’ai 4 puzzles complets, combien cela fait-il de pièces en tout 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Image 5" descr=""/>
          <p:cNvPicPr/>
          <p:nvPr/>
        </p:nvPicPr>
        <p:blipFill>
          <a:blip r:embed="rId1"/>
          <a:stretch/>
        </p:blipFill>
        <p:spPr>
          <a:xfrm>
            <a:off x="646920" y="1878120"/>
            <a:ext cx="3339000" cy="3596760"/>
          </a:xfrm>
          <a:prstGeom prst="rect">
            <a:avLst/>
          </a:prstGeom>
          <a:ln w="0">
            <a:noFill/>
          </a:ln>
        </p:spPr>
      </p:pic>
      <p:sp>
        <p:nvSpPr>
          <p:cNvPr id="122" name="Organigramme : Connecteur 6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Zone de texte 2"/>
          <p:cNvSpPr/>
          <p:nvPr/>
        </p:nvSpPr>
        <p:spPr>
          <a:xfrm>
            <a:off x="4392360" y="3999240"/>
            <a:ext cx="406044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(16 + 9) × 4 = 100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Cela fait 100 pièces.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1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Rectangle : coins arrondis 4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Zone de texte 6"/>
          <p:cNvSpPr/>
          <p:nvPr/>
        </p:nvSpPr>
        <p:spPr>
          <a:xfrm>
            <a:off x="4714200" y="1531080"/>
            <a:ext cx="3675600" cy="220536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Etape 1: je cherche le nombre de pièces du puzzle complet.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Image 35" descr=""/>
          <p:cNvPicPr/>
          <p:nvPr/>
        </p:nvPicPr>
        <p:blipFill>
          <a:blip r:embed="rId1"/>
          <a:stretch/>
        </p:blipFill>
        <p:spPr>
          <a:xfrm>
            <a:off x="646920" y="1878120"/>
            <a:ext cx="3339000" cy="3596760"/>
          </a:xfrm>
          <a:prstGeom prst="rect">
            <a:avLst/>
          </a:prstGeom>
          <a:ln w="0">
            <a:noFill/>
          </a:ln>
        </p:spPr>
      </p:pic>
      <p:sp>
        <p:nvSpPr>
          <p:cNvPr id="128" name="Organigramme : Connecteur 3"/>
          <p:cNvSpPr/>
          <p:nvPr/>
        </p:nvSpPr>
        <p:spPr>
          <a:xfrm>
            <a:off x="4321800" y="161316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Image 36" descr=""/>
          <p:cNvPicPr/>
          <p:nvPr/>
        </p:nvPicPr>
        <p:blipFill>
          <a:blip r:embed="rId2"/>
          <a:stretch/>
        </p:blipFill>
        <p:spPr>
          <a:xfrm rot="5400000">
            <a:off x="896400" y="156096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0" name="Image 37" descr=""/>
          <p:cNvPicPr/>
          <p:nvPr/>
        </p:nvPicPr>
        <p:blipFill>
          <a:blip r:embed="rId3"/>
          <a:stretch/>
        </p:blipFill>
        <p:spPr>
          <a:xfrm rot="10800000">
            <a:off x="1632240" y="14270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1" name="Image 38" descr=""/>
          <p:cNvPicPr/>
          <p:nvPr/>
        </p:nvPicPr>
        <p:blipFill>
          <a:blip r:embed="rId4"/>
          <a:stretch/>
        </p:blipFill>
        <p:spPr>
          <a:xfrm rot="10800000">
            <a:off x="2493360" y="14490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2" name="Image 39" descr=""/>
          <p:cNvPicPr/>
          <p:nvPr/>
        </p:nvPicPr>
        <p:blipFill>
          <a:blip r:embed="rId5"/>
          <a:stretch/>
        </p:blipFill>
        <p:spPr>
          <a:xfrm rot="10800000">
            <a:off x="1602720" y="48614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3" name="Image 40" descr=""/>
          <p:cNvPicPr/>
          <p:nvPr/>
        </p:nvPicPr>
        <p:blipFill>
          <a:blip r:embed="rId6"/>
          <a:stretch/>
        </p:blipFill>
        <p:spPr>
          <a:xfrm rot="10800000">
            <a:off x="2463480" y="4883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4" name="Image 41" descr=""/>
          <p:cNvPicPr/>
          <p:nvPr/>
        </p:nvPicPr>
        <p:blipFill>
          <a:blip r:embed="rId7"/>
          <a:stretch/>
        </p:blipFill>
        <p:spPr>
          <a:xfrm rot="16200000">
            <a:off x="856800" y="4757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5" name="Image 42" descr=""/>
          <p:cNvPicPr/>
          <p:nvPr/>
        </p:nvPicPr>
        <p:blipFill>
          <a:blip r:embed="rId8"/>
          <a:stretch/>
        </p:blipFill>
        <p:spPr>
          <a:xfrm rot="10800000">
            <a:off x="3341880" y="23310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6" name="Image 43" descr=""/>
          <p:cNvPicPr/>
          <p:nvPr/>
        </p:nvPicPr>
        <p:blipFill>
          <a:blip r:embed="rId9"/>
          <a:stretch/>
        </p:blipFill>
        <p:spPr>
          <a:xfrm rot="16200000">
            <a:off x="3448440" y="309708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7" name="Image 44" descr=""/>
          <p:cNvPicPr/>
          <p:nvPr/>
        </p:nvPicPr>
        <p:blipFill>
          <a:blip r:embed="rId10"/>
          <a:stretch/>
        </p:blipFill>
        <p:spPr>
          <a:xfrm rot="16200000">
            <a:off x="3457800" y="393768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8" name="Image 45" descr=""/>
          <p:cNvPicPr/>
          <p:nvPr/>
        </p:nvPicPr>
        <p:blipFill>
          <a:blip r:embed="rId11"/>
          <a:stretch/>
        </p:blipFill>
        <p:spPr>
          <a:xfrm rot="10800000">
            <a:off x="-86400" y="227340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39" name="Image 46" descr=""/>
          <p:cNvPicPr/>
          <p:nvPr/>
        </p:nvPicPr>
        <p:blipFill>
          <a:blip r:embed="rId12"/>
          <a:stretch/>
        </p:blipFill>
        <p:spPr>
          <a:xfrm rot="16200000">
            <a:off x="43560" y="305892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40" name="Image 47" descr=""/>
          <p:cNvPicPr/>
          <p:nvPr/>
        </p:nvPicPr>
        <p:blipFill>
          <a:blip r:embed="rId13"/>
          <a:stretch/>
        </p:blipFill>
        <p:spPr>
          <a:xfrm rot="16200000">
            <a:off x="25560" y="3929040"/>
            <a:ext cx="1179360" cy="954360"/>
          </a:xfrm>
          <a:prstGeom prst="rect">
            <a:avLst/>
          </a:prstGeom>
          <a:ln w="0">
            <a:noFill/>
          </a:ln>
        </p:spPr>
      </p:pic>
      <p:pic>
        <p:nvPicPr>
          <p:cNvPr id="141" name="Image 48" descr=""/>
          <p:cNvPicPr/>
          <p:nvPr/>
        </p:nvPicPr>
        <p:blipFill>
          <a:blip r:embed="rId14"/>
          <a:stretch/>
        </p:blipFill>
        <p:spPr>
          <a:xfrm rot="5400000">
            <a:off x="-11520" y="1320840"/>
            <a:ext cx="1413000" cy="1177920"/>
          </a:xfrm>
          <a:prstGeom prst="rect">
            <a:avLst/>
          </a:prstGeom>
          <a:ln w="0">
            <a:noFill/>
          </a:ln>
        </p:spPr>
      </p:pic>
      <p:pic>
        <p:nvPicPr>
          <p:cNvPr id="142" name="Image 49" descr=""/>
          <p:cNvPicPr/>
          <p:nvPr/>
        </p:nvPicPr>
        <p:blipFill>
          <a:blip r:embed="rId15"/>
          <a:stretch/>
        </p:blipFill>
        <p:spPr>
          <a:xfrm rot="10800000">
            <a:off x="3358800" y="1443960"/>
            <a:ext cx="1413000" cy="1177920"/>
          </a:xfrm>
          <a:prstGeom prst="rect">
            <a:avLst/>
          </a:prstGeom>
          <a:ln w="0">
            <a:noFill/>
          </a:ln>
        </p:spPr>
      </p:pic>
      <p:pic>
        <p:nvPicPr>
          <p:cNvPr id="143" name="Image 50" descr=""/>
          <p:cNvPicPr/>
          <p:nvPr/>
        </p:nvPicPr>
        <p:blipFill>
          <a:blip r:embed="rId16"/>
          <a:stretch/>
        </p:blipFill>
        <p:spPr>
          <a:xfrm rot="5400000">
            <a:off x="-16200" y="4828680"/>
            <a:ext cx="1365480" cy="1153440"/>
          </a:xfrm>
          <a:prstGeom prst="rect">
            <a:avLst/>
          </a:prstGeom>
          <a:ln w="0">
            <a:noFill/>
          </a:ln>
        </p:spPr>
      </p:pic>
      <p:pic>
        <p:nvPicPr>
          <p:cNvPr id="144" name="Image 51" descr=""/>
          <p:cNvPicPr/>
          <p:nvPr/>
        </p:nvPicPr>
        <p:blipFill>
          <a:blip r:embed="rId17"/>
          <a:stretch/>
        </p:blipFill>
        <p:spPr>
          <a:xfrm>
            <a:off x="3377160" y="4750200"/>
            <a:ext cx="1337040" cy="1131840"/>
          </a:xfrm>
          <a:prstGeom prst="rect">
            <a:avLst/>
          </a:prstGeom>
          <a:ln w="0">
            <a:noFill/>
          </a:ln>
        </p:spPr>
      </p:pic>
      <p:sp>
        <p:nvSpPr>
          <p:cNvPr id="145" name="Zone de texte 7"/>
          <p:cNvSpPr/>
          <p:nvPr/>
        </p:nvSpPr>
        <p:spPr>
          <a:xfrm>
            <a:off x="4790520" y="3146400"/>
            <a:ext cx="3675600" cy="11286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faut 16 pièces pour faire le tour plus 9 pièces intérieures : 25 pièces au total.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	</a:t>
            </a: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	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Zone de texte 4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Étape 2 : Je calcule le nombre total de pièces. 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9" name="Image 2" descr=""/>
          <p:cNvPicPr/>
          <p:nvPr/>
        </p:nvPicPr>
        <p:blipFill>
          <a:blip r:embed="rId1"/>
          <a:stretch/>
        </p:blipFill>
        <p:spPr>
          <a:xfrm>
            <a:off x="646920" y="1878120"/>
            <a:ext cx="3339000" cy="3596760"/>
          </a:xfrm>
          <a:prstGeom prst="rect">
            <a:avLst/>
          </a:prstGeom>
          <a:ln w="0">
            <a:noFill/>
          </a:ln>
        </p:spPr>
      </p:pic>
      <p:sp>
        <p:nvSpPr>
          <p:cNvPr id="150" name="Organigramme : Connecteur 2"/>
          <p:cNvSpPr/>
          <p:nvPr/>
        </p:nvSpPr>
        <p:spPr>
          <a:xfrm>
            <a:off x="3585240" y="1919880"/>
            <a:ext cx="10868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CM1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Zone de texte 5"/>
          <p:cNvSpPr/>
          <p:nvPr/>
        </p:nvSpPr>
        <p:spPr>
          <a:xfrm>
            <a:off x="4777200" y="3999240"/>
            <a:ext cx="367560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25 × 14 = 350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Cela fait 350 pièces.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Application>LibreOffice/7.4.3.2$Windows_X86_64 LibreOffice_project/1048a8393ae2eeec98dff31b5c133c5f1d08b890</Application>
  <AppVersion>15.0000</AppVersion>
  <Words>104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2025-10-25T09:42:53Z</dcterms:modified>
  <cp:revision>74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